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1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FA9C4-8C0A-0528-5805-B39EB58719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0C87C1-A4D1-0835-B16E-4A3A3CB63F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0CB54-486E-2E0A-D1CC-3046EF429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C9267-04D1-4594-20B8-0F0BC769B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4FB9E-4201-6439-F2F0-A84E9457E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17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C852F-0447-2F02-F14B-4603C1519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E54A1B-86AC-5E78-C9E0-FD3D42671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BBE21-6208-17E5-A9E2-768925DFA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45E2B-6103-B50A-F03B-01FB5CDC9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7614CC-8533-0E42-0322-B3AE68ACB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68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C747E4-E42A-BBEE-14CC-7DB0B4AD10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35FC92-F26F-720F-3030-C8AFCAA27C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749AC4-7E38-4ADB-E4A9-F31427CEF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9B191-C4A0-A1E6-14C8-A18560AF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F3D62-056C-49E5-1D30-5791140B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862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645B5-49C7-DFC0-040E-8DCD850E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3C7A1-F05D-239F-7AC2-0AF4E6B525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40CC9-3EC3-3DBE-2168-014103C35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CD22B-38C7-8E90-D96E-022234074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DD0F2D-BC4E-5CCC-418F-98532203F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41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4A97E-36AF-E0E9-8C86-9F2CE7B07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EF1D1B-62F0-C542-7462-54C8EBE71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C954A-5850-878E-9DA9-C9C7127DD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4F069-779B-F698-247B-078BD2157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1409D-6F3B-0813-CF8E-C0F32B06D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97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B68BF-C0B1-04B3-8D52-813C68E10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0F899-2CC9-580B-B8EF-A88B0F9EAD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414762-EB17-CD6A-1B07-46B64F7E11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D79942-985D-E228-185E-CC6309A39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0C783-60F7-88F6-9657-9CF52B502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5C3BFC-B8CF-5D69-1B8E-A4441E0FE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46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5695F-985B-CF94-6F4B-27F1A76C9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3D3CAC-7B5C-846D-1127-D2CB8BB04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322962-9E8A-6BDE-1A54-8182CB60F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92ABE6-F701-63DF-F5F9-F7F54FD906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D245E3-08FA-D0A2-3128-C6E0BE8949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05559F-2A0D-C43A-C9F2-F735F6FF2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EFEB69-A9AE-79AD-EA11-E752B9B8A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E72067-E101-6F0E-2F31-70253243B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404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C47F9-FCB4-D9FA-158E-0C75EEE7E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ADE902-6B83-2F6D-281B-18640943F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AAE6B4-BF9B-D168-1D2F-C8CF27394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DA0AF5-03CA-2578-B242-38270921B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469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6CC5E7-476F-4BD7-DBB8-E767F4C20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9C4F28-9818-8150-4D0F-AD4F6B2BB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853103-5194-0B61-8791-633CDE1BB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857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93080-AAC0-2C08-CF7D-DB86C6FBF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35ACE-2464-45BE-959E-1C0F4BCD3E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876D75-E2ED-C236-74B5-137920518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AAE61C-D73D-243B-A8ED-E2795D548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F6818C-9C38-413C-B1C7-741485BDD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420C33-5BFD-6368-BC78-F94F1CA15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251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EE7FE-C6CF-F224-C89D-FCFD95D2C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38053F-5EB8-4307-704E-E1F2E6917E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33D406-62C5-FC75-BC7C-A6D8669A6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A34D85-4DD7-8AC6-BD7C-3CE789EEE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DF03A-D602-4DB1-E4AE-9C25A11A1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48EA07-37D4-D53D-FD88-2F21012DF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2375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AE86CA-9D5B-24CB-4A23-04AD71A77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33F315-941F-DC23-87BC-557C01B312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645C7-681C-B046-8C5D-2EED69D21C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BBD183-21AE-4EDD-A540-B2FAAC85D970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4E169-D4AF-0309-37F7-23B2E5A0B5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3DE34-8B52-D41E-D86B-4F9FDCD645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6EDFB8-EAEE-4241-AB04-E981043BDB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643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CCF8DD3C-1B3D-4044-14E5-E9F64B9E70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0" y="203200"/>
            <a:ext cx="121285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88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015"/>
    </mc:Choice>
    <mc:Fallback>
      <p:transition spd="slow" advTm="104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8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561207F-758B-8328-0E5B-4862F626E8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050" y="261256"/>
            <a:ext cx="3785900" cy="6313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79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Nitin Chadha</dc:creator>
  <cp:lastModifiedBy>Nitin Chadha</cp:lastModifiedBy>
  <cp:revision>1</cp:revision>
  <dcterms:created xsi:type="dcterms:W3CDTF">2024-10-02T17:06:27Z</dcterms:created>
  <dcterms:modified xsi:type="dcterms:W3CDTF">2024-10-02T17:11:29Z</dcterms:modified>
</cp:coreProperties>
</file>

<file path=docProps/thumbnail.jpeg>
</file>